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59" d="100"/>
          <a:sy n="59" d="100"/>
        </p:scale>
        <p:origin x="78" y="1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D2903-8CCD-45D7-B57F-AA0D0487BF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67D4C3-9BB6-4182-B11E-8D8EDBEAED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61801-1C6A-4317-864D-6A5FA2A6F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F6EF0-ED9F-48EC-A248-D89C1B1A6E0D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54762-08AE-4611-81D5-5D702E28B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D0F787-D140-45A8-A2F9-9F85ED2AB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5C88-93C9-428D-89DF-BEEAA0337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831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651C2-7B92-4F8C-A477-6A17D4AD3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57047A-CAA0-4885-8C88-8DF7ECAD57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4D1E5-C95B-423D-9221-A27ECC8D9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F6EF0-ED9F-48EC-A248-D89C1B1A6E0D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3B39B2-7D0C-4DFD-9463-21C5B5584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A423C-E83D-4FFC-B1F3-9603F5734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5C88-93C9-428D-89DF-BEEAA0337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006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C40614-34FE-41AC-AFE2-05FC61155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40D3D1-51F6-4F50-8109-CE44C031AF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03DE0-09F5-4CAA-84AC-1A599632C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F6EF0-ED9F-48EC-A248-D89C1B1A6E0D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A507D-6180-4884-B089-3E409FE0E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3CFA8-332D-491E-A36E-3AAD20A0B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5C88-93C9-428D-89DF-BEEAA0337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236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68A83-8031-4232-A79A-D9DCE3AA5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ADA66-D90D-4F31-90A3-13D80F089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F042C-BF49-4C3F-B21B-172FA80D0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F6EF0-ED9F-48EC-A248-D89C1B1A6E0D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D87E3A-7640-4157-A875-2C2164B83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8D9CDB-AD4E-483D-B603-E45708D18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5C88-93C9-428D-89DF-BEEAA0337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415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2E8CA-AE4A-4776-8DD9-E9149A35D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6F2B5-5BB4-4B16-84F0-FD41A0DDD1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370CB-239C-40CF-AFF0-0AAF0634A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F6EF0-ED9F-48EC-A248-D89C1B1A6E0D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9C0BD-E23A-4897-8F66-A1F8EE953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A98FE-D8BF-4000-9846-030EC3CED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5C88-93C9-428D-89DF-BEEAA0337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55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550F1-635A-4BA4-BAA8-5FC82F96E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03115-A703-4D1C-A8AF-97255DC665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E5259A-6C8C-41A3-BBC3-9ED17C7CC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86528C-8B65-43B6-A4E6-D5B209A9E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F6EF0-ED9F-48EC-A248-D89C1B1A6E0D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87FCB9-E34B-4071-85A9-21E16BC91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07CC7C-7B73-4FC2-B7EC-D213EA97B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5C88-93C9-428D-89DF-BEEAA0337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320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E77D0-6000-4ED3-9050-424FBB21D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BFA8F8-61FA-4970-8366-6F8247A619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12C43B-25EC-4475-88AF-8CE120314E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238C21-B8F6-4145-B63B-5BD22F46D1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56C6F3-3A06-4C14-B84D-81EF17BFFD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BB2EA7-ECF0-407C-A993-0D84F000D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F6EF0-ED9F-48EC-A248-D89C1B1A6E0D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E7419B-55C1-4FE3-97FF-366D41C23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814234-C133-41D4-B76C-E32E2E722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5C88-93C9-428D-89DF-BEEAA0337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250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A8CE0-59D7-4F03-88AD-FE806C60D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21F716-6EE2-4430-A168-53F1A3C3D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F6EF0-ED9F-48EC-A248-D89C1B1A6E0D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53F218-2A52-42EB-8DDC-BD9D954F3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67B7DE-48A9-44EC-9462-A2B2FEB2E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5C88-93C9-428D-89DF-BEEAA0337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82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BEF502-BF03-456D-B7FD-BDD2F3782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F6EF0-ED9F-48EC-A248-D89C1B1A6E0D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8660BA-F1EC-421E-B34B-A135354BD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CA72F6-3429-40CC-95C4-0E09EA90E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5C88-93C9-428D-89DF-BEEAA0337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257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E51FD-6855-457A-928A-6BDA6C9FC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BE1DF-D030-4B9A-B35C-C76A722BA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F5AE9F-0D81-40EE-AC2E-CFBF6B9C6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0F7489-B399-44BA-93EE-616E09904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F6EF0-ED9F-48EC-A248-D89C1B1A6E0D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E3C2F3-E8DE-4982-B4F5-EB225BB86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35651F-D657-49DA-8D63-1714DA21B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5C88-93C9-428D-89DF-BEEAA0337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660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ACAC9-F0CB-4BD4-9028-1832745DD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E62955-2770-4EE2-8E46-AD38C69BA0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64B081-C279-451F-A7A7-D97A9EC25A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94DABF-5D25-4A34-B1CB-018E7027B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F6EF0-ED9F-48EC-A248-D89C1B1A6E0D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6B6CC0-6D81-4D61-AAD7-658E83FE9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8B5949-2A91-449E-AE09-C84AB50BE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5C88-93C9-428D-89DF-BEEAA0337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2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C8D852-317A-422E-8AFD-60AD902F1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84850F-75D8-4014-BF47-24E6B17AB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5E8E2A-4FDE-429D-87CE-4851001C85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F6EF0-ED9F-48EC-A248-D89C1B1A6E0D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811A5-C7FF-480F-A287-324230C5D1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9E8DC-A88E-433A-B89F-8AE58B9B6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45C88-93C9-428D-89DF-BEEAA0337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57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898CE88-0DA0-4D8A-979B-CD39DB2BB1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64" b="298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DDAB62-5AAF-48F7-A701-43905625C8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en-US" sz="4000" dirty="0"/>
              <a:t>George Washington Bridge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94D297-5E79-47F1-9AD8-B1E2A1FFC8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4"/>
            <a:ext cx="4330262" cy="1615315"/>
          </a:xfrm>
        </p:spPr>
        <p:txBody>
          <a:bodyPr>
            <a:normAutofit/>
          </a:bodyPr>
          <a:lstStyle/>
          <a:p>
            <a:r>
              <a:rPr lang="en-US" sz="2000" dirty="0"/>
              <a:t>C</a:t>
            </a:r>
            <a:r>
              <a:rPr lang="en-US" sz="2000" dirty="0">
                <a:effectLst/>
              </a:rPr>
              <a:t>onnects the Washington Heights neighborhood of Manhattan in New York City with the borough of Fort Lee in New Jersey. Opened on October 24, 1931</a:t>
            </a:r>
            <a:endParaRPr lang="en-US" sz="2000" dirty="0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616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47CAD95C-4B75-408C-8257-9876EF702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0"/>
            <a:ext cx="9020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499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7AE6ED5A-1E1F-4229-99E5-E16CDCB913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4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789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BEE148F1-E777-4F79-913B-168B1B8C14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29" b="261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316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58C79566-D9E7-4B73-BC0F-AAB7908BDB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3" b="1187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354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44AC782B-EBC3-4E97-9D60-E5604FAFA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5" y="800100"/>
            <a:ext cx="668655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053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6BC5CED1-D07E-471F-8EB9-94AEB8C829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0" b="1441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446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35C3E3AC-0003-43BB-B3AA-4102567C0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563" y="0"/>
            <a:ext cx="52212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202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Workers on the George Washington Bridge, 1930">
            <a:extLst>
              <a:ext uri="{FF2B5EF4-FFF2-40B4-BE49-F238E27FC236}">
                <a16:creationId xmlns:a16="http://schemas.microsoft.com/office/drawing/2014/main" id="{6E0F8032-39E9-48E4-BE63-B4069E929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047750"/>
            <a:ext cx="3810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982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67CE6D97-F1EC-4BEA-A97D-70BF1FAF5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263" y="571500"/>
            <a:ext cx="41814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00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30</Words>
  <Application>Microsoft Office PowerPoint</Application>
  <PresentationFormat>Widescreen</PresentationFormat>
  <Paragraphs>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George Washington Bridge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George Washington Bridge </dc:title>
  <dc:creator>Magdalena M. Wrobel</dc:creator>
  <cp:lastModifiedBy>Magdalena M. Wrobel</cp:lastModifiedBy>
  <cp:revision>1</cp:revision>
  <dcterms:created xsi:type="dcterms:W3CDTF">2020-01-30T17:43:41Z</dcterms:created>
  <dcterms:modified xsi:type="dcterms:W3CDTF">2020-01-30T17:46:43Z</dcterms:modified>
</cp:coreProperties>
</file>